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 b="def" i="def"/>
      <a:tcStyle>
        <a:tcBdr/>
        <a:fill>
          <a:solidFill>
            <a:srgbClr val="FCE9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/>
          <p:nvPr>
            <p:ph type="body" sz="quarter" idx="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  <a:lvl2pPr marL="1025769" indent="-390769" algn="ctr">
              <a:spcBef>
                <a:spcPts val="0"/>
              </a:spcBef>
              <a:defRPr i="1" sz="3200"/>
            </a:lvl2pPr>
            <a:lvl3pPr marL="1660769" indent="-390769" algn="ctr">
              <a:spcBef>
                <a:spcPts val="0"/>
              </a:spcBef>
              <a:defRPr i="1" sz="3200"/>
            </a:lvl3pPr>
            <a:lvl4pPr marL="2295769" indent="-390769" algn="ctr">
              <a:spcBef>
                <a:spcPts val="0"/>
              </a:spcBef>
              <a:defRPr i="1" sz="3200"/>
            </a:lvl4pPr>
            <a:lvl5pPr marL="2930769" indent="-390769" algn="ctr">
              <a:spcBef>
                <a:spcPts val="0"/>
              </a:spcBef>
              <a:defRPr i="1"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“Type a quote here.”"/>
          <p:cNvSpPr txBox="1"/>
          <p:nvPr>
            <p:ph type="body" sz="quarter" idx="13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3125967" y="673100"/>
            <a:ext cx="18135603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13165979" y="952500"/>
            <a:ext cx="9525002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9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761153" marR="0" indent="-586153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396153" marR="0" indent="-586153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031153" marR="0" indent="-586153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666153" marR="0" indent="-586153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0" name="SOJA1.jpg" descr="SOJA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15" y="0"/>
            <a:ext cx="2437317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SOJA2.jpg" descr="SOJA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15" y="0"/>
            <a:ext cx="2437317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