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97"/>
  </p:normalViewPr>
  <p:slideViewPr>
    <p:cSldViewPr snapToGrid="0" snapToObjects="1">
      <p:cViewPr varScale="1">
        <p:scale>
          <a:sx n="48" d="100"/>
          <a:sy n="48" d="100"/>
        </p:scale>
        <p:origin x="68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7" name="Shape 1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7237203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"/>
          <p:cNvSpPr txBox="1">
            <a:spLocks noGrp="1"/>
          </p:cNvSpPr>
          <p:nvPr>
            <p:ph type="body" sz="quarter" idx="13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pPr>
            <a:endParaRPr/>
          </a:p>
        </p:txBody>
      </p:sp>
      <p:sp>
        <p:nvSpPr>
          <p:cNvPr id="12" name="Texto do título"/>
          <p:cNvSpPr txBox="1">
            <a:spLocks noGrp="1"/>
          </p:cNvSpPr>
          <p:nvPr>
            <p:ph type="title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Texto do título</a:t>
            </a:r>
          </a:p>
        </p:txBody>
      </p:sp>
      <p:sp>
        <p:nvSpPr>
          <p:cNvPr id="13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4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‹n.º›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cl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ível um…"/>
          <p:cNvSpPr txBox="1">
            <a:spLocks noGrp="1"/>
          </p:cNvSpPr>
          <p:nvPr>
            <p:ph type="body" sz="half" idx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99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‹n.º›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ato importa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Nível um…"/>
          <p:cNvSpPr txBox="1">
            <a:spLocks noGrp="1"/>
          </p:cNvSpPr>
          <p:nvPr>
            <p:ph type="body" idx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07" name="Retângulo"/>
          <p:cNvSpPr txBox="1">
            <a:spLocks noGrp="1"/>
          </p:cNvSpPr>
          <p:nvPr>
            <p:ph type="body" sz="quarter" idx="13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/>
          <a:p>
            <a: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pPr>
            <a:endParaRPr/>
          </a:p>
        </p:txBody>
      </p:sp>
      <p:sp>
        <p:nvSpPr>
          <p:cNvPr id="108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‹n.º›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Retângulo"/>
          <p:cNvSpPr txBox="1">
            <a:spLocks noGrp="1"/>
          </p:cNvSpPr>
          <p:nvPr>
            <p:ph type="body" sz="quarter" idx="13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pPr>
            <a:endParaRPr/>
          </a:p>
        </p:txBody>
      </p:sp>
      <p:sp>
        <p:nvSpPr>
          <p:cNvPr id="116" name="Nível um…"/>
          <p:cNvSpPr txBox="1">
            <a:spLocks noGrp="1"/>
          </p:cNvSpPr>
          <p:nvPr>
            <p:ph type="body" sz="half" idx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17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‹n.º›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agem"/>
          <p:cNvSpPr>
            <a:spLocks noGrp="1"/>
          </p:cNvSpPr>
          <p:nvPr>
            <p:ph type="pic" sz="quarter" idx="13"/>
          </p:nvPr>
        </p:nvSpPr>
        <p:spPr>
          <a:xfrm>
            <a:off x="15760700" y="1269999"/>
            <a:ext cx="7423448" cy="54102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Imagem"/>
          <p:cNvSpPr>
            <a:spLocks noGrp="1"/>
          </p:cNvSpPr>
          <p:nvPr>
            <p:ph type="pic" sz="quarter" idx="14"/>
          </p:nvPr>
        </p:nvSpPr>
        <p:spPr>
          <a:xfrm>
            <a:off x="15760700" y="7098672"/>
            <a:ext cx="7423560" cy="541534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Imagem"/>
          <p:cNvSpPr>
            <a:spLocks noGrp="1"/>
          </p:cNvSpPr>
          <p:nvPr>
            <p:ph type="pic" idx="15"/>
          </p:nvPr>
        </p:nvSpPr>
        <p:spPr>
          <a:xfrm>
            <a:off x="1211198" y="1270000"/>
            <a:ext cx="14168502" cy="1124371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‹n.º›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agem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‹n.º›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‹n.º›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KN Text Filling.jpg" descr="KN Text Filling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0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‹n.º›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Texto do título"/>
          <p:cNvSpPr txBox="1">
            <a:spLocks noGrp="1"/>
          </p:cNvSpPr>
          <p:nvPr>
            <p:ph type="title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Texto do título</a:t>
            </a:r>
          </a:p>
        </p:txBody>
      </p:sp>
      <p:sp>
        <p:nvSpPr>
          <p:cNvPr id="23" name="Retângulo"/>
          <p:cNvSpPr txBox="1">
            <a:spLocks noGrp="1"/>
          </p:cNvSpPr>
          <p:nvPr>
            <p:ph type="body" sz="quarter" idx="14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pPr>
            <a:endParaRPr/>
          </a:p>
        </p:txBody>
      </p:sp>
      <p:sp>
        <p:nvSpPr>
          <p:cNvPr id="24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25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‹n.º›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>
            <a:spLocks noGrp="1"/>
          </p:cNvSpPr>
          <p:nvPr>
            <p:ph type="pic" sz="half" idx="13"/>
          </p:nvPr>
        </p:nvSpPr>
        <p:spPr>
          <a:xfrm>
            <a:off x="12192000" y="1270000"/>
            <a:ext cx="10922000" cy="1117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exto do título"/>
          <p:cNvSpPr txBox="1">
            <a:spLocks noGrp="1"/>
          </p:cNvSpPr>
          <p:nvPr>
            <p:ph type="title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Texto do título</a:t>
            </a:r>
          </a:p>
        </p:txBody>
      </p:sp>
      <p:sp>
        <p:nvSpPr>
          <p:cNvPr id="34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35" name="Número do diapositivo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‹n.º›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43" name="Retângulo"/>
          <p:cNvSpPr txBox="1">
            <a:spLocks noGrp="1"/>
          </p:cNvSpPr>
          <p:nvPr>
            <p:ph type="body" sz="quarter" idx="13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pPr>
            <a:endParaRPr/>
          </a:p>
        </p:txBody>
      </p:sp>
      <p:sp>
        <p:nvSpPr>
          <p:cNvPr id="44" name="Nível um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45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‹n.º›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ível um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53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‹n.º›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tângulo"/>
          <p:cNvSpPr txBox="1">
            <a:spLocks noGrp="1"/>
          </p:cNvSpPr>
          <p:nvPr>
            <p:ph type="body" sz="quarter" idx="13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pPr>
            <a:endParaRPr/>
          </a:p>
        </p:txBody>
      </p:sp>
      <p:sp>
        <p:nvSpPr>
          <p:cNvPr id="61" name="Nível um…"/>
          <p:cNvSpPr txBox="1">
            <a:spLocks noGrp="1"/>
          </p:cNvSpPr>
          <p:nvPr>
            <p:ph type="body" sz="half" idx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62" name="660384004_1290x1720.jpg"/>
          <p:cNvSpPr>
            <a:spLocks noGrp="1"/>
          </p:cNvSpPr>
          <p:nvPr>
            <p:ph type="pic" sz="half" idx="14"/>
          </p:nvPr>
        </p:nvSpPr>
        <p:spPr>
          <a:xfrm>
            <a:off x="12192000" y="1263848"/>
            <a:ext cx="10916874" cy="1118820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Texto do título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64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‹n.º›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o do título"/>
          <p:cNvSpPr txBox="1">
            <a:spLocks noGrp="1"/>
          </p:cNvSpPr>
          <p:nvPr>
            <p:ph type="title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Texto do título</a:t>
            </a:r>
          </a:p>
        </p:txBody>
      </p:sp>
      <p:sp>
        <p:nvSpPr>
          <p:cNvPr id="72" name="Número do diapositivo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‹n.º›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o do título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80" name="Retângulo"/>
          <p:cNvSpPr txBox="1">
            <a:spLocks noGrp="1"/>
          </p:cNvSpPr>
          <p:nvPr>
            <p:ph type="body" sz="quarter" idx="13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pPr>
            <a:endParaRPr/>
          </a:p>
        </p:txBody>
      </p:sp>
      <p:sp>
        <p:nvSpPr>
          <p:cNvPr id="81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‹n.º›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o do título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89" name="Retângulo"/>
          <p:cNvSpPr txBox="1">
            <a:spLocks noGrp="1"/>
          </p:cNvSpPr>
          <p:nvPr>
            <p:ph type="body" sz="quarter" idx="13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pPr>
            <a:endParaRPr/>
          </a:p>
        </p:txBody>
      </p:sp>
      <p:sp>
        <p:nvSpPr>
          <p:cNvPr id="90" name="Nível um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91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‹n.º›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o título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Texto do título</a:t>
            </a:r>
          </a:p>
        </p:txBody>
      </p:sp>
      <p:sp>
        <p:nvSpPr>
          <p:cNvPr id="3" name="Nível um…"/>
          <p:cNvSpPr txBox="1">
            <a:spLocks noGrp="1"/>
          </p:cNvSpPr>
          <p:nvPr>
            <p:ph type="body" idx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4" name="Número do diapositivo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‹n.º›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KN Cover.jpg" descr="KN Cov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Day 5 POR.jpg" descr="Day 5 PO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CAPÍTULO / CINCO"/>
          <p:cNvSpPr txBox="1"/>
          <p:nvPr/>
        </p:nvSpPr>
        <p:spPr>
          <a:xfrm>
            <a:off x="20698718" y="668260"/>
            <a:ext cx="2525155" cy="3810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>
              <a:defRPr sz="1800" spc="18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CAPÍTULO </a:t>
            </a:r>
            <a:r>
              <a:rPr>
                <a:solidFill>
                  <a:schemeClr val="accent5"/>
                </a:solidFill>
              </a:rPr>
              <a:t>/</a:t>
            </a:r>
            <a:r>
              <a:rPr>
                <a:solidFill>
                  <a:schemeClr val="accent6">
                    <a:satOff val="-20754"/>
                    <a:lumOff val="-16738"/>
                  </a:schemeClr>
                </a:solidFill>
              </a:rPr>
              <a:t> 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CINCO</a:t>
            </a:r>
          </a:p>
        </p:txBody>
      </p:sp>
      <p:sp>
        <p:nvSpPr>
          <p:cNvPr id="184" name="SOJA 2021"/>
          <p:cNvSpPr txBox="1"/>
          <p:nvPr/>
        </p:nvSpPr>
        <p:spPr>
          <a:xfrm>
            <a:off x="1191380" y="642859"/>
            <a:ext cx="1904866" cy="431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200" spc="33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SOJA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2021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Day 6 POR.jpg" descr="Day 6 PO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CAPÍTULO / SEIS"/>
          <p:cNvSpPr txBox="1"/>
          <p:nvPr/>
        </p:nvSpPr>
        <p:spPr>
          <a:xfrm>
            <a:off x="20937230" y="668260"/>
            <a:ext cx="2286643" cy="3810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>
              <a:defRPr sz="1800" spc="18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CAPÍTULO </a:t>
            </a:r>
            <a:r>
              <a:rPr>
                <a:solidFill>
                  <a:schemeClr val="accent5"/>
                </a:solidFill>
              </a:rPr>
              <a:t>/</a:t>
            </a:r>
            <a:r>
              <a:rPr>
                <a:solidFill>
                  <a:schemeClr val="accent6">
                    <a:satOff val="-20754"/>
                    <a:lumOff val="-16738"/>
                  </a:schemeClr>
                </a:solidFill>
              </a:rPr>
              <a:t> 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SEIS</a:t>
            </a:r>
          </a:p>
        </p:txBody>
      </p:sp>
      <p:sp>
        <p:nvSpPr>
          <p:cNvPr id="189" name="SOJA 2021"/>
          <p:cNvSpPr txBox="1"/>
          <p:nvPr/>
        </p:nvSpPr>
        <p:spPr>
          <a:xfrm>
            <a:off x="1191380" y="642859"/>
            <a:ext cx="1904866" cy="431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200" spc="33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SOJA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2021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Day 7 POR.jpg" descr="Day 7 PO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CAPÍTULO / SETE"/>
          <p:cNvSpPr txBox="1"/>
          <p:nvPr/>
        </p:nvSpPr>
        <p:spPr>
          <a:xfrm>
            <a:off x="20861104" y="668260"/>
            <a:ext cx="2362769" cy="3810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>
              <a:defRPr sz="1800" spc="18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CAPÍTULO </a:t>
            </a:r>
            <a:r>
              <a:rPr>
                <a:solidFill>
                  <a:schemeClr val="accent5"/>
                </a:solidFill>
              </a:rPr>
              <a:t>/</a:t>
            </a:r>
            <a:r>
              <a:rPr>
                <a:solidFill>
                  <a:schemeClr val="accent6">
                    <a:satOff val="-20754"/>
                    <a:lumOff val="-16738"/>
                  </a:schemeClr>
                </a:solidFill>
              </a:rPr>
              <a:t> 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SETE</a:t>
            </a:r>
          </a:p>
        </p:txBody>
      </p:sp>
      <p:sp>
        <p:nvSpPr>
          <p:cNvPr id="194" name="SOJA 2021"/>
          <p:cNvSpPr txBox="1"/>
          <p:nvPr/>
        </p:nvSpPr>
        <p:spPr>
          <a:xfrm>
            <a:off x="1191380" y="642859"/>
            <a:ext cx="1904866" cy="431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200" spc="33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SOJA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2021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Day 8 POR.jpg" descr="Day 8 PO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CAPÍTULO / OITO"/>
          <p:cNvSpPr txBox="1"/>
          <p:nvPr/>
        </p:nvSpPr>
        <p:spPr>
          <a:xfrm>
            <a:off x="20903409" y="668260"/>
            <a:ext cx="2320464" cy="3810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>
              <a:defRPr sz="1800" spc="18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CAPÍTULO </a:t>
            </a:r>
            <a:r>
              <a:rPr>
                <a:solidFill>
                  <a:schemeClr val="accent5"/>
                </a:solidFill>
              </a:rPr>
              <a:t>/</a:t>
            </a:r>
            <a:r>
              <a:rPr>
                <a:solidFill>
                  <a:schemeClr val="accent6">
                    <a:satOff val="-20754"/>
                    <a:lumOff val="-16738"/>
                  </a:schemeClr>
                </a:solidFill>
              </a:rPr>
              <a:t> 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OITO</a:t>
            </a:r>
          </a:p>
        </p:txBody>
      </p:sp>
      <p:sp>
        <p:nvSpPr>
          <p:cNvPr id="199" name="SOJA 2021"/>
          <p:cNvSpPr txBox="1"/>
          <p:nvPr/>
        </p:nvSpPr>
        <p:spPr>
          <a:xfrm>
            <a:off x="1191380" y="642859"/>
            <a:ext cx="1904866" cy="431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200" spc="33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SOJA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2021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Day 1 POR.jpg" descr="Day 1 PO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CAPÍTULO / UM"/>
          <p:cNvSpPr txBox="1"/>
          <p:nvPr/>
        </p:nvSpPr>
        <p:spPr>
          <a:xfrm>
            <a:off x="21148372" y="668260"/>
            <a:ext cx="2075501" cy="3810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>
              <a:defRPr sz="1800" spc="18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CAPÍTULO </a:t>
            </a:r>
            <a:r>
              <a:rPr>
                <a:solidFill>
                  <a:schemeClr val="accent5"/>
                </a:solidFill>
              </a:rPr>
              <a:t>/</a:t>
            </a:r>
            <a:r>
              <a:rPr>
                <a:solidFill>
                  <a:schemeClr val="accent6">
                    <a:satOff val="-20754"/>
                    <a:lumOff val="-16738"/>
                  </a:schemeClr>
                </a:solidFill>
              </a:rPr>
              <a:t> 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UM</a:t>
            </a:r>
          </a:p>
        </p:txBody>
      </p:sp>
      <p:sp>
        <p:nvSpPr>
          <p:cNvPr id="164" name="SOJA 2021"/>
          <p:cNvSpPr txBox="1"/>
          <p:nvPr/>
        </p:nvSpPr>
        <p:spPr>
          <a:xfrm>
            <a:off x="1191380" y="642859"/>
            <a:ext cx="1904866" cy="431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200" spc="33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SOJA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2021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Day 2 POR.jpg" descr="Day 2 PO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CAPÍTULO / DOIS"/>
          <p:cNvSpPr txBox="1"/>
          <p:nvPr/>
        </p:nvSpPr>
        <p:spPr>
          <a:xfrm>
            <a:off x="20899279" y="668260"/>
            <a:ext cx="2324594" cy="3810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>
              <a:defRPr sz="1800" spc="18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CAPÍTULO </a:t>
            </a:r>
            <a:r>
              <a:rPr>
                <a:solidFill>
                  <a:schemeClr val="accent5"/>
                </a:solidFill>
              </a:rPr>
              <a:t>/</a:t>
            </a:r>
            <a:r>
              <a:rPr>
                <a:solidFill>
                  <a:schemeClr val="accent6">
                    <a:satOff val="-20754"/>
                    <a:lumOff val="-16738"/>
                  </a:schemeClr>
                </a:solidFill>
              </a:rPr>
              <a:t> 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DOIS</a:t>
            </a:r>
          </a:p>
        </p:txBody>
      </p:sp>
      <p:sp>
        <p:nvSpPr>
          <p:cNvPr id="169" name="SOJA 2021"/>
          <p:cNvSpPr txBox="1"/>
          <p:nvPr/>
        </p:nvSpPr>
        <p:spPr>
          <a:xfrm>
            <a:off x="1191380" y="642859"/>
            <a:ext cx="1904866" cy="431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200" spc="33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SOJA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2021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Day 3 POR.jpg" descr="Day 3 PO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APÍTULO / TRÊS"/>
          <p:cNvSpPr txBox="1"/>
          <p:nvPr/>
        </p:nvSpPr>
        <p:spPr>
          <a:xfrm>
            <a:off x="20848491" y="668260"/>
            <a:ext cx="2375382" cy="3810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>
              <a:defRPr sz="1800" spc="18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CAPÍTULO </a:t>
            </a:r>
            <a:r>
              <a:rPr>
                <a:solidFill>
                  <a:schemeClr val="accent5"/>
                </a:solidFill>
              </a:rPr>
              <a:t>/</a:t>
            </a:r>
            <a:r>
              <a:rPr>
                <a:solidFill>
                  <a:schemeClr val="accent6">
                    <a:satOff val="-20754"/>
                    <a:lumOff val="-16738"/>
                  </a:schemeClr>
                </a:solidFill>
              </a:rPr>
              <a:t> 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TRÊS</a:t>
            </a:r>
          </a:p>
        </p:txBody>
      </p:sp>
      <p:sp>
        <p:nvSpPr>
          <p:cNvPr id="174" name="SOJA 2021"/>
          <p:cNvSpPr txBox="1"/>
          <p:nvPr/>
        </p:nvSpPr>
        <p:spPr>
          <a:xfrm>
            <a:off x="1191380" y="642859"/>
            <a:ext cx="1904866" cy="431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200" spc="33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SOJA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2021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Day 4 POR.jpg" descr="Day 4 PO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CAPÍTULO / QUATRO"/>
          <p:cNvSpPr txBox="1"/>
          <p:nvPr/>
        </p:nvSpPr>
        <p:spPr>
          <a:xfrm>
            <a:off x="20451388" y="668260"/>
            <a:ext cx="2772485" cy="3810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>
              <a:defRPr sz="1800" spc="18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CAPÍTULO </a:t>
            </a:r>
            <a:r>
              <a:rPr>
                <a:solidFill>
                  <a:schemeClr val="accent5"/>
                </a:solidFill>
              </a:rPr>
              <a:t>/</a:t>
            </a:r>
            <a:r>
              <a:rPr>
                <a:solidFill>
                  <a:schemeClr val="accent6">
                    <a:satOff val="-20754"/>
                    <a:lumOff val="-16738"/>
                  </a:schemeClr>
                </a:solidFill>
              </a:rPr>
              <a:t> 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QUATRO</a:t>
            </a:r>
          </a:p>
        </p:txBody>
      </p:sp>
      <p:sp>
        <p:nvSpPr>
          <p:cNvPr id="179" name="SOJA 2021"/>
          <p:cNvSpPr txBox="1"/>
          <p:nvPr/>
        </p:nvSpPr>
        <p:spPr>
          <a:xfrm>
            <a:off x="1191380" y="642859"/>
            <a:ext cx="1904866" cy="431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200" spc="33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SOJA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2021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Macintosh PowerPoint</Application>
  <PresentationFormat>Personalizar</PresentationFormat>
  <Paragraphs>16</Paragraphs>
  <Slides>17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17</vt:i4>
      </vt:variant>
    </vt:vector>
  </HeadingPairs>
  <TitlesOfParts>
    <vt:vector size="22" baseType="lpstr">
      <vt:lpstr>Helvetica</vt:lpstr>
      <vt:lpstr>Helvetica Light</vt:lpstr>
      <vt:lpstr>Helvetica Neue</vt:lpstr>
      <vt:lpstr>Helvetica Neue Medium</vt:lpstr>
      <vt:lpstr>21_BasicWhite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15.0022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cp:lastModifiedBy>Utilizador do Microsoft Office</cp:lastModifiedBy>
  <cp:revision>1</cp:revision>
  <dcterms:modified xsi:type="dcterms:W3CDTF">2021-03-16T23:41:35Z</dcterms:modified>
</cp:coreProperties>
</file>