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9" name="Shape 9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Wob-Präsentation11.jpg" descr="Wob-Präsentation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-1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Wob-Präsentation4.jpg" descr="Wob-Präsentation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Wob-Präsentation-0.jpg" descr="Wob-Präsentation-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Wob-Präsentation2.jpg" descr="Wob-Präsentation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Wob-Präsentation5.jpg" descr="Wob-Präsentation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-1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Wob-Präsentation6.jpg" descr="Wob-Präsentation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-1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Wob-Präsentation7.jpg" descr="Wob-Präsentation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Wob-Präsentation8.jpg" descr="Wob-Präsentation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Wob-Präsentation9.jpg" descr="Wob-Präsentation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-1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Wob-Präsentation10.jpg" descr="Wob-Präsentation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ob-Präsentation.jpg" descr="Wob-Präsenta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27" y="0"/>
            <a:ext cx="2436234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ítulo de la presentación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Título de la presentación</a:t>
            </a:r>
          </a:p>
        </p:txBody>
      </p:sp>
      <p:sp>
        <p:nvSpPr>
          <p:cNvPr id="4" name="Nivel de texto 1…"/>
          <p:cNvSpPr txBox="1"/>
          <p:nvPr>
            <p:ph type="body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Subtítulo de la presentación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" name="Número de diapositiva"/>
          <p:cNvSpPr txBox="1"/>
          <p:nvPr>
            <p:ph type="sldNum" sz="quarter" idx="2"/>
          </p:nvPr>
        </p:nvSpPr>
        <p:spPr>
          <a:xfrm>
            <a:off x="12001465" y="13074598"/>
            <a:ext cx="368573" cy="381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openxmlformats.org/officeDocument/2006/relationships/image" Target="../media/image1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3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3" Type="http://schemas.openxmlformats.org/officeDocument/2006/relationships/image" Target="../media/image1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88266" y="3110376"/>
            <a:ext cx="7788606" cy="91516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58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55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6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57" name="4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4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64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61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2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63" name="5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5</a:t>
              </a:r>
            </a:p>
          </p:txBody>
        </p:sp>
      </p:grpSp>
      <p:pic>
        <p:nvPicPr>
          <p:cNvPr id="165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21019" y="2965847"/>
            <a:ext cx="17936593" cy="508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71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68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9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70" name="5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5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77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74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5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76" name="6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6</a:t>
              </a:r>
            </a:p>
          </p:txBody>
        </p:sp>
      </p:grpSp>
      <p:pic>
        <p:nvPicPr>
          <p:cNvPr id="17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25602" y="4074394"/>
            <a:ext cx="22923806" cy="508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84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81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2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83" name="6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6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90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87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8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89" name="7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7</a:t>
              </a:r>
            </a:p>
          </p:txBody>
        </p:sp>
      </p:grpSp>
      <p:pic>
        <p:nvPicPr>
          <p:cNvPr id="191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65297" y="1905505"/>
            <a:ext cx="23678496" cy="571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97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94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96" name="7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7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203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200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202" name="8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8</a:t>
              </a:r>
            </a:p>
          </p:txBody>
        </p:sp>
      </p:grpSp>
      <p:pic>
        <p:nvPicPr>
          <p:cNvPr id="204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26023" y="2905856"/>
            <a:ext cx="21671596" cy="1016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210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207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8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209" name="8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8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7973" y="3914643"/>
            <a:ext cx="13308401" cy="51326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cap="all"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09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06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7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08" name="1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1</a:t>
              </a:r>
            </a:p>
          </p:txBody>
        </p:sp>
      </p:grpSp>
      <p:pic>
        <p:nvPicPr>
          <p:cNvPr id="11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13604" y="3551837"/>
            <a:ext cx="24130001" cy="66123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13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cap="all"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17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14" name="Imagen" descr="Imagen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5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16" name="1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1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23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20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22" name="2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2</a:t>
              </a:r>
            </a:p>
          </p:txBody>
        </p:sp>
      </p:grpSp>
      <p:pic>
        <p:nvPicPr>
          <p:cNvPr id="124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36505" y="3024785"/>
            <a:ext cx="23272387" cy="6616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27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31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28" name="Imagen" descr="Imagen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9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30" name="2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2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37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34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5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36" name="3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3</a:t>
              </a:r>
            </a:p>
          </p:txBody>
        </p:sp>
      </p:grpSp>
      <p:pic>
        <p:nvPicPr>
          <p:cNvPr id="13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08617" y="5048769"/>
            <a:ext cx="20019449" cy="762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141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45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42" name="Imagen" descr="Imagen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3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44" name="3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3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A TERRA É DO SENHOR"/>
          <p:cNvSpPr txBox="1"/>
          <p:nvPr/>
        </p:nvSpPr>
        <p:spPr>
          <a:xfrm>
            <a:off x="863606" y="714232"/>
            <a:ext cx="3132507" cy="614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pc="270" sz="1800">
                <a:solidFill>
                  <a:srgbClr val="000000"/>
                </a:solidFill>
                <a:latin typeface="Frutiger Next Pro Black Condensed"/>
                <a:ea typeface="Frutiger Next Pro Black Condensed"/>
                <a:cs typeface="Frutiger Next Pro Black Condensed"/>
                <a:sym typeface="Frutiger Next Pro Black Condensed"/>
              </a:defRPr>
            </a:lvl1pPr>
          </a:lstStyle>
          <a:p>
            <a:pPr/>
            <a:r>
              <a:t>A TERRA É DO SENHOR</a:t>
            </a:r>
          </a:p>
        </p:txBody>
      </p:sp>
      <p:grpSp>
        <p:nvGrpSpPr>
          <p:cNvPr id="151" name="Agrupar"/>
          <p:cNvGrpSpPr/>
          <p:nvPr/>
        </p:nvGrpSpPr>
        <p:grpSpPr>
          <a:xfrm>
            <a:off x="20298554" y="611922"/>
            <a:ext cx="3324179" cy="493680"/>
            <a:chOff x="0" y="0"/>
            <a:chExt cx="3324177" cy="493679"/>
          </a:xfrm>
        </p:grpSpPr>
        <p:pic>
          <p:nvPicPr>
            <p:cNvPr id="148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24178" cy="493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9" name="CAPÍTULO"/>
            <p:cNvSpPr txBox="1"/>
            <p:nvPr/>
          </p:nvSpPr>
          <p:spPr>
            <a:xfrm>
              <a:off x="290313" y="104599"/>
              <a:ext cx="1298449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CAPÍTULO</a:t>
              </a:r>
            </a:p>
          </p:txBody>
        </p:sp>
        <p:sp>
          <p:nvSpPr>
            <p:cNvPr id="150" name="4"/>
            <p:cNvSpPr txBox="1"/>
            <p:nvPr/>
          </p:nvSpPr>
          <p:spPr>
            <a:xfrm>
              <a:off x="2562847" y="104599"/>
              <a:ext cx="256033" cy="33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pc="180" sz="1800">
                  <a:solidFill>
                    <a:srgbClr val="000000"/>
                  </a:solidFill>
                  <a:latin typeface="Frutiger Next Pro Black Condensed"/>
                  <a:ea typeface="Frutiger Next Pro Black Condensed"/>
                  <a:cs typeface="Frutiger Next Pro Black Condensed"/>
                  <a:sym typeface="Frutiger Next Pro Black Condensed"/>
                </a:defRPr>
              </a:lvl1pPr>
            </a:lstStyle>
            <a:p>
              <a:pPr/>
              <a:r>
                <a:t>4</a:t>
              </a:r>
            </a:p>
          </p:txBody>
        </p:sp>
      </p:grpSp>
      <p:pic>
        <p:nvPicPr>
          <p:cNvPr id="15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20792" y="3515162"/>
            <a:ext cx="22859143" cy="952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